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5F0B-F3F7-41FD-B298-96F2C1B886CC}" type="datetimeFigureOut">
              <a:rPr lang="th-TH" smtClean="0"/>
              <a:t>10/11/60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BC30-60B8-4702-9FAF-EDC7A8D47E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267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5F0B-F3F7-41FD-B298-96F2C1B886CC}" type="datetimeFigureOut">
              <a:rPr lang="th-TH" smtClean="0"/>
              <a:t>10/11/60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BC30-60B8-4702-9FAF-EDC7A8D47E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564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5F0B-F3F7-41FD-B298-96F2C1B886CC}" type="datetimeFigureOut">
              <a:rPr lang="th-TH" smtClean="0"/>
              <a:t>10/11/60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BC30-60B8-4702-9FAF-EDC7A8D47E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170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5F0B-F3F7-41FD-B298-96F2C1B886CC}" type="datetimeFigureOut">
              <a:rPr lang="th-TH" smtClean="0"/>
              <a:t>10/11/60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BC30-60B8-4702-9FAF-EDC7A8D47E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479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5F0B-F3F7-41FD-B298-96F2C1B886CC}" type="datetimeFigureOut">
              <a:rPr lang="th-TH" smtClean="0"/>
              <a:t>10/11/60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BC30-60B8-4702-9FAF-EDC7A8D47E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63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5F0B-F3F7-41FD-B298-96F2C1B886CC}" type="datetimeFigureOut">
              <a:rPr lang="th-TH" smtClean="0"/>
              <a:t>10/11/60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BC30-60B8-4702-9FAF-EDC7A8D47E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326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5F0B-F3F7-41FD-B298-96F2C1B886CC}" type="datetimeFigureOut">
              <a:rPr lang="th-TH" smtClean="0"/>
              <a:t>10/11/60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BC30-60B8-4702-9FAF-EDC7A8D47E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404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5F0B-F3F7-41FD-B298-96F2C1B886CC}" type="datetimeFigureOut">
              <a:rPr lang="th-TH" smtClean="0"/>
              <a:t>10/11/60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BC30-60B8-4702-9FAF-EDC7A8D47E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790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5F0B-F3F7-41FD-B298-96F2C1B886CC}" type="datetimeFigureOut">
              <a:rPr lang="th-TH" smtClean="0"/>
              <a:t>10/11/60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BC30-60B8-4702-9FAF-EDC7A8D47E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503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5F0B-F3F7-41FD-B298-96F2C1B886CC}" type="datetimeFigureOut">
              <a:rPr lang="th-TH" smtClean="0"/>
              <a:t>10/11/60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BC30-60B8-4702-9FAF-EDC7A8D47E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166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5F0B-F3F7-41FD-B298-96F2C1B886CC}" type="datetimeFigureOut">
              <a:rPr lang="th-TH" smtClean="0"/>
              <a:t>10/11/60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BC30-60B8-4702-9FAF-EDC7A8D47E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149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35F0B-F3F7-41FD-B298-96F2C1B886CC}" type="datetimeFigureOut">
              <a:rPr lang="th-TH" smtClean="0"/>
              <a:t>10/11/60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BC30-60B8-4702-9FAF-EDC7A8D47E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6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.fbkk6-2.fna.fbcdn.net/v/t35.0-12/21585623_834082963418770_794070997_o.jpg?oh=dbcd0e1dd4d12c1dc71986d5504f8afe&amp;oe=59B8FC8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73" b="13326"/>
          <a:stretch/>
        </p:blipFill>
        <p:spPr bwMode="auto">
          <a:xfrm>
            <a:off x="-12239" y="0"/>
            <a:ext cx="9144001" cy="685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content.fbkk6-2.fna.fbcdn.net/v/t34.0-12/21244588_1606264682759189_2028980547_n.jpg?oh=cee3aa6225fed8558a866c03a09b8f1a&amp;oe=59B8C6E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2" t="7140" r="6466" b="5316"/>
          <a:stretch/>
        </p:blipFill>
        <p:spPr bwMode="auto">
          <a:xfrm>
            <a:off x="-12239" y="-367"/>
            <a:ext cx="1116159" cy="104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ผลการค้นหารูปภาพสำหรับ สัญลักษณ์ ริบบิ้น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4" t="14767" r="37785" b="40032"/>
          <a:stretch/>
        </p:blipFill>
        <p:spPr bwMode="auto">
          <a:xfrm>
            <a:off x="8122164" y="-367"/>
            <a:ext cx="1008111" cy="104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ผลการค้นหารูปภาพสำหรับ ต่อต้านคอร์รัปชั่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48" y="0"/>
            <a:ext cx="7040016" cy="104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26980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นำเสนอทางหน้าจอ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Administrator</dc:creator>
  <cp:lastModifiedBy>Administrator</cp:lastModifiedBy>
  <cp:revision>5</cp:revision>
  <dcterms:created xsi:type="dcterms:W3CDTF">2017-09-11T06:11:52Z</dcterms:created>
  <dcterms:modified xsi:type="dcterms:W3CDTF">2017-11-10T05:02:54Z</dcterms:modified>
</cp:coreProperties>
</file>